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89" r:id="rId7"/>
    <p:sldId id="291" r:id="rId8"/>
    <p:sldId id="286" r:id="rId9"/>
    <p:sldId id="287" r:id="rId10"/>
    <p:sldId id="288" r:id="rId11"/>
    <p:sldId id="285" r:id="rId12"/>
    <p:sldId id="283" r:id="rId13"/>
    <p:sldId id="284" r:id="rId14"/>
    <p:sldId id="275" r:id="rId15"/>
    <p:sldId id="276" r:id="rId16"/>
    <p:sldId id="277" r:id="rId17"/>
    <p:sldId id="278" r:id="rId18"/>
    <p:sldId id="279" r:id="rId19"/>
    <p:sldId id="262" r:id="rId20"/>
    <p:sldId id="263" r:id="rId21"/>
    <p:sldId id="264" r:id="rId22"/>
    <p:sldId id="265" r:id="rId23"/>
    <p:sldId id="266" r:id="rId24"/>
    <p:sldId id="280" r:id="rId25"/>
    <p:sldId id="281" r:id="rId26"/>
    <p:sldId id="292" r:id="rId27"/>
    <p:sldId id="293" r:id="rId28"/>
    <p:sldId id="267" r:id="rId29"/>
    <p:sldId id="268" r:id="rId30"/>
    <p:sldId id="269" r:id="rId31"/>
    <p:sldId id="270" r:id="rId32"/>
    <p:sldId id="294" r:id="rId33"/>
    <p:sldId id="295" r:id="rId34"/>
    <p:sldId id="296" r:id="rId35"/>
    <p:sldId id="274" r:id="rId3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C766A-B3A5-4B80-A797-0FB284B9979A}" type="datetimeFigureOut">
              <a:rPr lang="hu-HU" smtClean="0"/>
              <a:pPr/>
              <a:t>2017.02.01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1BAB9-4707-4CB2-BA12-CBCD6B59085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3573869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C766A-B3A5-4B80-A797-0FB284B9979A}" type="datetimeFigureOut">
              <a:rPr lang="hu-HU" smtClean="0"/>
              <a:pPr/>
              <a:t>2017.02.01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1BAB9-4707-4CB2-BA12-CBCD6B59085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4088823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C766A-B3A5-4B80-A797-0FB284B9979A}" type="datetimeFigureOut">
              <a:rPr lang="hu-HU" smtClean="0"/>
              <a:pPr/>
              <a:t>2017.02.01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1BAB9-4707-4CB2-BA12-CBCD6B59085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3968956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C766A-B3A5-4B80-A797-0FB284B9979A}" type="datetimeFigureOut">
              <a:rPr lang="hu-HU" smtClean="0"/>
              <a:pPr/>
              <a:t>2017.02.01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1BAB9-4707-4CB2-BA12-CBCD6B59085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448493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C766A-B3A5-4B80-A797-0FB284B9979A}" type="datetimeFigureOut">
              <a:rPr lang="hu-HU" smtClean="0"/>
              <a:pPr/>
              <a:t>2017.02.01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1BAB9-4707-4CB2-BA12-CBCD6B59085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2428324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C766A-B3A5-4B80-A797-0FB284B9979A}" type="datetimeFigureOut">
              <a:rPr lang="hu-HU" smtClean="0"/>
              <a:pPr/>
              <a:t>2017.02.01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1BAB9-4707-4CB2-BA12-CBCD6B59085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923201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C766A-B3A5-4B80-A797-0FB284B9979A}" type="datetimeFigureOut">
              <a:rPr lang="hu-HU" smtClean="0"/>
              <a:pPr/>
              <a:t>2017.02.01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1BAB9-4707-4CB2-BA12-CBCD6B59085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2148233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C766A-B3A5-4B80-A797-0FB284B9979A}" type="datetimeFigureOut">
              <a:rPr lang="hu-HU" smtClean="0"/>
              <a:pPr/>
              <a:t>2017.02.01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1BAB9-4707-4CB2-BA12-CBCD6B59085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2440014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C766A-B3A5-4B80-A797-0FB284B9979A}" type="datetimeFigureOut">
              <a:rPr lang="hu-HU" smtClean="0"/>
              <a:pPr/>
              <a:t>2017.02.01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1BAB9-4707-4CB2-BA12-CBCD6B59085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3499296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C766A-B3A5-4B80-A797-0FB284B9979A}" type="datetimeFigureOut">
              <a:rPr lang="hu-HU" smtClean="0"/>
              <a:pPr/>
              <a:t>2017.02.01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1BAB9-4707-4CB2-BA12-CBCD6B59085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48686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C766A-B3A5-4B80-A797-0FB284B9979A}" type="datetimeFigureOut">
              <a:rPr lang="hu-HU" smtClean="0"/>
              <a:pPr/>
              <a:t>2017.02.01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1BAB9-4707-4CB2-BA12-CBCD6B59085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3431840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C766A-B3A5-4B80-A797-0FB284B9979A}" type="datetimeFigureOut">
              <a:rPr lang="hu-HU" smtClean="0"/>
              <a:pPr/>
              <a:t>2017.02.01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1BAB9-4707-4CB2-BA12-CBCD6B59085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268239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barczihok.elte.hu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hyperlink" Target="http://www.barczi.elte.h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32129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cap="all" dirty="0" smtClean="0">
                <a:solidFill>
                  <a:srgbClr val="C00000"/>
                </a:solidFill>
              </a:rPr>
              <a:t>EÖTVÖS LORÁND TUDOMÁNYEGYETEM</a:t>
            </a:r>
            <a:br>
              <a:rPr lang="hu-HU" cap="all" dirty="0" smtClean="0">
                <a:solidFill>
                  <a:srgbClr val="C00000"/>
                </a:solidFill>
              </a:rPr>
            </a:br>
            <a:r>
              <a:rPr lang="hu-HU" cap="all" dirty="0" smtClean="0">
                <a:solidFill>
                  <a:srgbClr val="C00000"/>
                </a:solidFill>
              </a:rPr>
              <a:t>BÁRCZI GUSZTÁV GYÓGYPEDAGÓGIAI KAR</a:t>
            </a:r>
            <a:r>
              <a:rPr lang="hu-HU" cap="all" dirty="0" smtClean="0"/>
              <a:t/>
            </a:r>
            <a:br>
              <a:rPr lang="hu-HU" cap="all" dirty="0" smtClean="0"/>
            </a:br>
            <a:endParaRPr lang="hu-HU" dirty="0"/>
          </a:p>
        </p:txBody>
      </p:sp>
      <p:pic>
        <p:nvPicPr>
          <p:cNvPr id="4" name="Tartalom helye 3" descr="elte_cimer_szin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93621" y="404664"/>
            <a:ext cx="2132856" cy="2132856"/>
          </a:xfrm>
        </p:spPr>
      </p:pic>
      <p:pic>
        <p:nvPicPr>
          <p:cNvPr id="5" name="Kép 4" descr="barczi_logo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60648"/>
            <a:ext cx="2132856" cy="2132856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851920" y="5949280"/>
            <a:ext cx="5004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</a:rPr>
              <a:t>Ha már van hova tartoznod….</a:t>
            </a:r>
            <a:endParaRPr lang="hu-H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4409997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ELTE Online fénykép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80728"/>
            <a:ext cx="7344815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b="1" i="1" dirty="0" smtClean="0">
                <a:latin typeface="Georgia" pitchFamily="18" charset="0"/>
              </a:rPr>
              <a:t>Gólyahajó</a:t>
            </a:r>
            <a:endParaRPr lang="hu-HU" sz="3600" b="1" i="1" dirty="0">
              <a:latin typeface="Georgia" pitchFamily="18" charset="0"/>
            </a:endParaRPr>
          </a:p>
        </p:txBody>
      </p:sp>
      <p:pic>
        <p:nvPicPr>
          <p:cNvPr id="38914" name="Picture 2" descr="ELTE Online fénykép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40768"/>
            <a:ext cx="7897214" cy="52565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ELTE Online fénykép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8072437" cy="5373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ELTE Online fénykép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08720"/>
            <a:ext cx="7452320" cy="4960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hu-HU" sz="3600" b="1" i="1" dirty="0">
                <a:latin typeface="Georgia" pitchFamily="18" charset="0"/>
              </a:rPr>
              <a:t>ELTE Bárczi-TTK </a:t>
            </a:r>
            <a:r>
              <a:rPr lang="hu-HU" sz="3600" b="1" i="1" dirty="0" smtClean="0">
                <a:latin typeface="Georgia" pitchFamily="18" charset="0"/>
              </a:rPr>
              <a:t>Gólyabál</a:t>
            </a:r>
            <a:endParaRPr lang="hu-HU" sz="3600" b="1" i="1" dirty="0">
              <a:latin typeface="Georgia" pitchFamily="18" charset="0"/>
            </a:endParaRPr>
          </a:p>
        </p:txBody>
      </p:sp>
      <p:pic>
        <p:nvPicPr>
          <p:cNvPr id="20482" name="Picture 2" descr="ELTE Online fénykép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3995936" cy="2448272"/>
          </a:xfrm>
          <a:prstGeom prst="rect">
            <a:avLst/>
          </a:prstGeom>
          <a:noFill/>
        </p:spPr>
      </p:pic>
      <p:pic>
        <p:nvPicPr>
          <p:cNvPr id="20484" name="Picture 4" descr="ELTE Online fénykép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852936"/>
            <a:ext cx="4788024" cy="3192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9522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LTE Online fénykép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7920372" cy="5280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8317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LTE Online fénykép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24" y="620688"/>
            <a:ext cx="8603940" cy="57359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0521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545367" cy="568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6203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437197" cy="561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9581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hu-HU" sz="3600" b="1" i="1" dirty="0" smtClean="0">
                <a:latin typeface="Georgia" pitchFamily="18" charset="0"/>
              </a:rPr>
              <a:t>Kitárt Ajtók Ünnepe</a:t>
            </a:r>
            <a:endParaRPr lang="hu-HU" sz="3600" b="1" i="1" dirty="0">
              <a:latin typeface="Georgia" pitchFamily="18" charset="0"/>
            </a:endParaRPr>
          </a:p>
        </p:txBody>
      </p:sp>
      <p:pic>
        <p:nvPicPr>
          <p:cNvPr id="5122" name="Picture 2" descr="C:\Users\Gréti\Desktop\Képek\Rendezvények\kitartajtok-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8315999" cy="554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3108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yógyMatek GT fénykép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40767"/>
            <a:ext cx="7488832" cy="4992555"/>
          </a:xfrm>
          <a:prstGeom prst="rect">
            <a:avLst/>
          </a:prstGeom>
          <a:noFill/>
        </p:spPr>
      </p:pic>
      <p:sp>
        <p:nvSpPr>
          <p:cNvPr id="9" name="Szövegdoboz 8"/>
          <p:cNvSpPr txBox="1"/>
          <p:nvPr/>
        </p:nvSpPr>
        <p:spPr>
          <a:xfrm flipH="1">
            <a:off x="2267744" y="620688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dirty="0" smtClean="0">
                <a:latin typeface="Georgia" pitchFamily="18" charset="0"/>
              </a:rPr>
              <a:t> Gólyatábor</a:t>
            </a:r>
            <a:endParaRPr lang="hu-HU" sz="3600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415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réti\Desktop\Képek\Rendezvények\kitartajtok-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531999" cy="56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C:\Users\Gréti\Desktop\Képek\Rendezvények\kitartajtok-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7150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8357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53537" cy="57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319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53537" cy="57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2036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545367" cy="568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642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b="1" i="1" dirty="0" smtClean="0">
                <a:latin typeface="Georgia" pitchFamily="18" charset="0"/>
              </a:rPr>
              <a:t>PUNCS</a:t>
            </a:r>
            <a:endParaRPr lang="hu-HU" sz="3600" b="1" i="1" dirty="0">
              <a:latin typeface="Georgia" pitchFamily="18" charset="0"/>
            </a:endParaRPr>
          </a:p>
        </p:txBody>
      </p:sp>
      <p:pic>
        <p:nvPicPr>
          <p:cNvPr id="44034" name="Picture 2" descr="PUNCS fénykép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628800"/>
            <a:ext cx="6875748" cy="45838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PUNCS fénykép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68760"/>
            <a:ext cx="7236296" cy="4824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b="1" i="1" dirty="0" err="1" smtClean="0">
                <a:latin typeface="Georgia" pitchFamily="18" charset="0"/>
              </a:rPr>
              <a:t>Össz-ELTE-s</a:t>
            </a:r>
            <a:r>
              <a:rPr lang="hu-HU" sz="3600" b="1" i="1" dirty="0" smtClean="0">
                <a:latin typeface="Georgia" pitchFamily="18" charset="0"/>
              </a:rPr>
              <a:t> Rendezvények</a:t>
            </a:r>
            <a:endParaRPr lang="hu-HU" sz="3600" b="1" i="1" dirty="0">
              <a:latin typeface="Georgia" pitchFamily="18" charset="0"/>
            </a:endParaRPr>
          </a:p>
        </p:txBody>
      </p:sp>
      <p:pic>
        <p:nvPicPr>
          <p:cNvPr id="52226" name="Picture 2" descr="http://elteonline.hu/wp-content/uploads/2016/09/eltenyitobuli-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96752"/>
            <a:ext cx="6588732" cy="4392488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2339752" y="5877272"/>
            <a:ext cx="4388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ELTE Szemeszternyitó</a:t>
            </a:r>
            <a:endParaRPr lang="hu-H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ELTE Online fénykép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4110879" cy="2736304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4716016" y="1556792"/>
            <a:ext cx="2572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i="1" dirty="0" smtClean="0"/>
              <a:t>ELTE Mikulás </a:t>
            </a:r>
            <a:r>
              <a:rPr lang="hu-HU" sz="2400" b="1" i="1" dirty="0" err="1" smtClean="0"/>
              <a:t>Party</a:t>
            </a:r>
            <a:endParaRPr lang="hu-HU" sz="2400" b="1" i="1" dirty="0"/>
          </a:p>
        </p:txBody>
      </p:sp>
      <p:pic>
        <p:nvPicPr>
          <p:cNvPr id="51204" name="Picture 4" descr="http://elteonline.hu/wp-content/uploads/2016/09/eltenyitobuli-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501008"/>
            <a:ext cx="4387416" cy="2924944"/>
          </a:xfrm>
          <a:prstGeom prst="rect">
            <a:avLst/>
          </a:prstGeom>
          <a:noFill/>
        </p:spPr>
      </p:pic>
      <p:sp>
        <p:nvSpPr>
          <p:cNvPr id="7" name="Szövegdoboz 6"/>
          <p:cNvSpPr txBox="1"/>
          <p:nvPr/>
        </p:nvSpPr>
        <p:spPr>
          <a:xfrm>
            <a:off x="611560" y="5157192"/>
            <a:ext cx="4215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dirty="0" smtClean="0">
                <a:latin typeface="Georgia" pitchFamily="18" charset="0"/>
              </a:rPr>
              <a:t>ELTE Szemeszterzáró</a:t>
            </a:r>
            <a:endParaRPr lang="hu-HU" sz="2400" b="1" i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b="1" i="1" dirty="0" smtClean="0">
                <a:latin typeface="Georgia" pitchFamily="18" charset="0"/>
              </a:rPr>
              <a:t>Sport-és egészségnap</a:t>
            </a:r>
            <a:endParaRPr lang="hu-HU" sz="3600" b="1" i="1" dirty="0">
              <a:latin typeface="Georgia" pitchFamily="18" charset="0"/>
            </a:endParaRPr>
          </a:p>
        </p:txBody>
      </p:sp>
      <p:pic>
        <p:nvPicPr>
          <p:cNvPr id="10242" name="Picture 2" descr="C:\Users\Gréti\Desktop\Képek\Rendezvények\barczisportnap-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8099999" cy="54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2711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Gréti\Desktop\Képek\Rendezvények\barczisportnap-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855999" cy="590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6178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yógyMatek GT fénykép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7389"/>
            <a:ext cx="7992888" cy="5615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8956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Gréti\Desktop\Képek\Rendezvények\barczisportnap-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639999" cy="57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3350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531999" cy="568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7954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b="1" i="1" dirty="0" smtClean="0">
                <a:latin typeface="Georgia" pitchFamily="18" charset="0"/>
              </a:rPr>
              <a:t>ELTE Sport7</a:t>
            </a:r>
            <a:endParaRPr lang="hu-HU" sz="3600" b="1" i="1" dirty="0">
              <a:latin typeface="Georgia" pitchFamily="18" charset="0"/>
            </a:endParaRPr>
          </a:p>
        </p:txBody>
      </p:sp>
      <p:pic>
        <p:nvPicPr>
          <p:cNvPr id="54274" name="Picture 2" descr="http://elteonline.hu/wp-content/uploads/2016/09/20160912_Sport7_VET-003-1920x1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4320480" cy="2880320"/>
          </a:xfrm>
          <a:prstGeom prst="rect">
            <a:avLst/>
          </a:prstGeom>
          <a:noFill/>
        </p:spPr>
      </p:pic>
      <p:pic>
        <p:nvPicPr>
          <p:cNvPr id="54276" name="Picture 4" descr="http://elteonline.hu/wp-content/uploads/2016/09/20160912_Sport7_VET-032-1920x12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645024"/>
            <a:ext cx="4212468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b="1" i="1" dirty="0" smtClean="0">
                <a:latin typeface="Georgia" pitchFamily="18" charset="0"/>
              </a:rPr>
              <a:t>ELTE Fit </a:t>
            </a:r>
            <a:r>
              <a:rPr lang="hu-HU" sz="3600" b="1" i="1" dirty="0" err="1" smtClean="0">
                <a:latin typeface="Georgia" pitchFamily="18" charset="0"/>
              </a:rPr>
              <a:t>Night</a:t>
            </a:r>
            <a:endParaRPr lang="hu-HU" sz="3600" b="1" i="1" dirty="0">
              <a:latin typeface="Georgia" pitchFamily="18" charset="0"/>
            </a:endParaRPr>
          </a:p>
        </p:txBody>
      </p:sp>
      <p:pic>
        <p:nvPicPr>
          <p:cNvPr id="53250" name="Picture 2" descr="ELTE Online fénykép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340768"/>
            <a:ext cx="4347652" cy="2880320"/>
          </a:xfrm>
          <a:prstGeom prst="rect">
            <a:avLst/>
          </a:prstGeom>
          <a:noFill/>
        </p:spPr>
      </p:pic>
      <p:pic>
        <p:nvPicPr>
          <p:cNvPr id="53252" name="Picture 4" descr="ELTE Online fénykép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645024"/>
            <a:ext cx="3797907" cy="25161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b="1" i="1" dirty="0" smtClean="0">
                <a:latin typeface="Georgia" pitchFamily="18" charset="0"/>
              </a:rPr>
              <a:t>5vös5</a:t>
            </a:r>
            <a:endParaRPr lang="hu-HU" sz="3600" b="1" i="1" dirty="0">
              <a:latin typeface="Georgia" pitchFamily="18" charset="0"/>
            </a:endParaRPr>
          </a:p>
        </p:txBody>
      </p:sp>
      <p:pic>
        <p:nvPicPr>
          <p:cNvPr id="1026" name="Picture 2" descr="5vös 5km Futóverseny fénykép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4347652" cy="2880320"/>
          </a:xfrm>
          <a:prstGeom prst="rect">
            <a:avLst/>
          </a:prstGeom>
          <a:noFill/>
        </p:spPr>
      </p:pic>
      <p:pic>
        <p:nvPicPr>
          <p:cNvPr id="1028" name="Picture 4" descr="5vös 5km Futóverseny fénykép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3350" y="3573017"/>
            <a:ext cx="4084579" cy="27060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b="1" i="1" dirty="0" smtClean="0">
                <a:latin typeface="Georgia" pitchFamily="18" charset="0"/>
              </a:rPr>
              <a:t>Információk</a:t>
            </a:r>
            <a:endParaRPr lang="hu-HU" sz="3600" b="1" i="1" dirty="0">
              <a:latin typeface="Georgia" pitchFamily="18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59" y="1412776"/>
            <a:ext cx="3065637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3383" y="4725144"/>
            <a:ext cx="51845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smtClean="0">
                <a:hlinkClick r:id="rId3"/>
              </a:rPr>
              <a:t>http://barczihok.elte.hu/</a:t>
            </a:r>
            <a:endParaRPr lang="hu-HU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smtClean="0">
                <a:hlinkClick r:id="rId4"/>
              </a:rPr>
              <a:t>http://www.barczi.elte.hu</a:t>
            </a:r>
            <a:r>
              <a:rPr lang="hu-HU" dirty="0" smtClean="0">
                <a:hlinkClick r:id="rId4"/>
              </a:rPr>
              <a:t>/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20835"/>
            <a:ext cx="4077000" cy="543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131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yógyMatek GT fénykép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16832"/>
            <a:ext cx="4860540" cy="3240360"/>
          </a:xfrm>
          <a:prstGeom prst="rect">
            <a:avLst/>
          </a:prstGeom>
          <a:noFill/>
        </p:spPr>
      </p:pic>
      <p:pic>
        <p:nvPicPr>
          <p:cNvPr id="22532" name="Picture 4" descr="GyógyMatek GT fénykép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872716"/>
            <a:ext cx="3720413" cy="5580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7630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réti\Desktop\Képek\Rendezvények\gymgt3-nap-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585999" cy="57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853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b="1" i="1" dirty="0" smtClean="0">
                <a:latin typeface="Georgia" pitchFamily="18" charset="0"/>
              </a:rPr>
              <a:t>Campus </a:t>
            </a:r>
            <a:r>
              <a:rPr lang="hu-HU" sz="3600" b="1" i="1" dirty="0" err="1" smtClean="0">
                <a:latin typeface="Georgia" pitchFamily="18" charset="0"/>
              </a:rPr>
              <a:t>Discovery</a:t>
            </a:r>
            <a:endParaRPr lang="hu-HU" sz="3600" b="1" i="1" dirty="0">
              <a:latin typeface="Georgia" pitchFamily="18" charset="0"/>
            </a:endParaRPr>
          </a:p>
        </p:txBody>
      </p:sp>
      <p:pic>
        <p:nvPicPr>
          <p:cNvPr id="50178" name="Picture 2" descr="https://scontent-vie1-1.xx.fbcdn.net/v/t34.0-12/16467306_1534100643284347_108390523_n.png?oh=a3a555ddd15f7da8ea15598717a78128&amp;oe=5893C8A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268760"/>
            <a:ext cx="5369818" cy="53788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scontent-vie1-1.xx.fbcdn.net/v/t34.0-12/16425210_1534100629951015_1100490138_n.png?oh=3b11266a07f59d139f10d87b7747653d&amp;oe=5894B6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076" y="1052736"/>
            <a:ext cx="7827804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b="1" i="1" dirty="0" smtClean="0">
                <a:latin typeface="Georgia" pitchFamily="18" charset="0"/>
              </a:rPr>
              <a:t>Gólyaavató</a:t>
            </a:r>
            <a:endParaRPr lang="hu-HU" sz="3600" b="1" i="1" dirty="0">
              <a:latin typeface="Georgia" pitchFamily="18" charset="0"/>
            </a:endParaRPr>
          </a:p>
        </p:txBody>
      </p:sp>
      <p:pic>
        <p:nvPicPr>
          <p:cNvPr id="47106" name="Picture 2" descr="ELTE Online fénykép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7956376" cy="53042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ELTE Online fénykép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712"/>
            <a:ext cx="7776863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48</Words>
  <Application>Microsoft Office PowerPoint</Application>
  <PresentationFormat>Diavetítés a képernyőre (4:3 oldalarány)</PresentationFormat>
  <Paragraphs>21</Paragraphs>
  <Slides>35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35</vt:i4>
      </vt:variant>
    </vt:vector>
  </HeadingPairs>
  <TitlesOfParts>
    <vt:vector size="36" baseType="lpstr">
      <vt:lpstr>Office-téma</vt:lpstr>
      <vt:lpstr>EÖTVÖS LORÁND TUDOMÁNYEGYETEM BÁRCZI GUSZTÁV GYÓGYPEDAGÓGIAI KAR </vt:lpstr>
      <vt:lpstr>2. dia</vt:lpstr>
      <vt:lpstr>3. dia</vt:lpstr>
      <vt:lpstr>4. dia</vt:lpstr>
      <vt:lpstr>5. dia</vt:lpstr>
      <vt:lpstr>Campus Discovery</vt:lpstr>
      <vt:lpstr>7. dia</vt:lpstr>
      <vt:lpstr>Gólyaavató</vt:lpstr>
      <vt:lpstr>9. dia</vt:lpstr>
      <vt:lpstr>10. dia</vt:lpstr>
      <vt:lpstr>Gólyahajó</vt:lpstr>
      <vt:lpstr>12. dia</vt:lpstr>
      <vt:lpstr>13. dia</vt:lpstr>
      <vt:lpstr>ELTE Bárczi-TTK Gólyabál</vt:lpstr>
      <vt:lpstr>15. dia</vt:lpstr>
      <vt:lpstr>16. dia</vt:lpstr>
      <vt:lpstr>17. dia</vt:lpstr>
      <vt:lpstr>18. dia</vt:lpstr>
      <vt:lpstr>Kitárt Ajtók Ünnepe</vt:lpstr>
      <vt:lpstr>20. dia</vt:lpstr>
      <vt:lpstr>21. dia</vt:lpstr>
      <vt:lpstr>22. dia</vt:lpstr>
      <vt:lpstr>23. dia</vt:lpstr>
      <vt:lpstr>PUNCS</vt:lpstr>
      <vt:lpstr>25. dia</vt:lpstr>
      <vt:lpstr>Össz-ELTE-s Rendezvények</vt:lpstr>
      <vt:lpstr>27. dia</vt:lpstr>
      <vt:lpstr>Sport-és egészségnap</vt:lpstr>
      <vt:lpstr>29. dia</vt:lpstr>
      <vt:lpstr>30. dia</vt:lpstr>
      <vt:lpstr>31. dia</vt:lpstr>
      <vt:lpstr>ELTE Sport7</vt:lpstr>
      <vt:lpstr>ELTE Fit Night</vt:lpstr>
      <vt:lpstr>5vös5</vt:lpstr>
      <vt:lpstr>Információk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EÖTVÖS LORÁND TUDOMÁNYEGYETEM BÁRCZI GUSZTÁV GYÓGYPEDAGÓGIAI KAR</dc:title>
  <dc:creator>Hunya Gréti</dc:creator>
  <cp:lastModifiedBy>Gombos Katalin</cp:lastModifiedBy>
  <cp:revision>15</cp:revision>
  <dcterms:created xsi:type="dcterms:W3CDTF">2016-01-26T10:54:32Z</dcterms:created>
  <dcterms:modified xsi:type="dcterms:W3CDTF">2017-02-01T22:26:38Z</dcterms:modified>
</cp:coreProperties>
</file>