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AA646A-6481-4FF0-8BAB-404D25F04507}" type="datetimeFigureOut">
              <a:rPr lang="hu-HU" smtClean="0"/>
              <a:t>2017. 02. 02.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2FD6752-AB23-4D96-B873-D0BBF30A1CAE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Ösztöndíj-lehetőségek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2105028"/>
            <a:ext cx="7406640" cy="1752600"/>
          </a:xfrm>
        </p:spPr>
        <p:txBody>
          <a:bodyPr/>
          <a:lstStyle/>
          <a:p>
            <a:r>
              <a:rPr lang="hu-HU" dirty="0" smtClean="0"/>
              <a:t>ELTE </a:t>
            </a:r>
            <a:r>
              <a:rPr lang="hu-HU" dirty="0" err="1" smtClean="0"/>
              <a:t>BGGyK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Alaptámogatás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azoknak, akik ELSŐ alkalommal létesítenek hallgatói jogviszonyt</a:t>
            </a:r>
          </a:p>
          <a:p>
            <a:r>
              <a:rPr lang="hu-HU" dirty="0" smtClean="0"/>
              <a:t>egyszeri </a:t>
            </a:r>
            <a:r>
              <a:rPr lang="hu-HU" dirty="0" smtClean="0"/>
              <a:t>összeg</a:t>
            </a:r>
          </a:p>
          <a:p>
            <a:r>
              <a:rPr lang="hu-HU" dirty="0"/>
              <a:t>á</a:t>
            </a:r>
            <a:r>
              <a:rPr lang="hu-HU" dirty="0" smtClean="0"/>
              <a:t>llami ösztöndíjasok részére</a:t>
            </a:r>
            <a:endParaRPr lang="hu-HU" dirty="0" smtClean="0"/>
          </a:p>
          <a:p>
            <a:r>
              <a:rPr lang="hu-HU" dirty="0" smtClean="0"/>
              <a:t>feltétel:</a:t>
            </a:r>
          </a:p>
          <a:p>
            <a:pPr lvl="1" fontAlgn="base"/>
            <a:r>
              <a:rPr lang="hu-HU" dirty="0" smtClean="0"/>
              <a:t>fogyatékossággal élő vagy egészségi állapota miatt rászorult</a:t>
            </a:r>
          </a:p>
          <a:p>
            <a:pPr lvl="1" fontAlgn="base"/>
            <a:r>
              <a:rPr lang="hu-HU" dirty="0" smtClean="0"/>
              <a:t>halmozottan hátrányos helyzetű</a:t>
            </a:r>
          </a:p>
          <a:p>
            <a:pPr lvl="1" fontAlgn="base"/>
            <a:r>
              <a:rPr lang="hu-HU" dirty="0" smtClean="0"/>
              <a:t>családfenntartó</a:t>
            </a:r>
          </a:p>
          <a:p>
            <a:pPr lvl="1" fontAlgn="base"/>
            <a:r>
              <a:rPr lang="hu-HU" dirty="0" smtClean="0"/>
              <a:t>nagycsaládos</a:t>
            </a:r>
          </a:p>
          <a:p>
            <a:pPr lvl="1" fontAlgn="base"/>
            <a:r>
              <a:rPr lang="hu-HU" dirty="0" smtClean="0"/>
              <a:t>25 éves kor alatti árva</a:t>
            </a:r>
          </a:p>
          <a:p>
            <a:pPr lvl="1" fontAlgn="base"/>
            <a:r>
              <a:rPr lang="hu-HU" dirty="0" smtClean="0"/>
              <a:t>hátrányos helyzetű</a:t>
            </a:r>
          </a:p>
          <a:p>
            <a:pPr lvl="1" fontAlgn="base"/>
            <a:r>
              <a:rPr lang="hu-HU" dirty="0" smtClean="0"/>
              <a:t>gyámsága nagykorúsága miatt szűnt meg</a:t>
            </a:r>
          </a:p>
          <a:p>
            <a:pPr lvl="1" fontAlgn="base"/>
            <a:r>
              <a:rPr lang="hu-HU" dirty="0" smtClean="0"/>
              <a:t>25 éves kor alatti félárva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Rendszeres szociális támogatás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állami ösztöndíjasok számára</a:t>
            </a:r>
          </a:p>
          <a:p>
            <a:r>
              <a:rPr lang="hu-HU" dirty="0" smtClean="0"/>
              <a:t>három kategóriában: A, B és egyéb</a:t>
            </a:r>
          </a:p>
          <a:p>
            <a:r>
              <a:rPr lang="hu-HU" dirty="0" smtClean="0"/>
              <a:t>egy félévre</a:t>
            </a:r>
          </a:p>
          <a:p>
            <a:r>
              <a:rPr lang="hu-HU" dirty="0" smtClean="0"/>
              <a:t>kötelező dokumentumok</a:t>
            </a:r>
          </a:p>
          <a:p>
            <a:r>
              <a:rPr lang="hu-HU" dirty="0" smtClean="0"/>
              <a:t>szociális rászorultság alapján</a:t>
            </a:r>
          </a:p>
          <a:p>
            <a:pPr lvl="1"/>
            <a:r>
              <a:rPr lang="hu-HU" dirty="0" smtClean="0"/>
              <a:t>pontszámrendszer 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Rendkívüli szociális támogatás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állami ösztöndíjasok számára</a:t>
            </a:r>
          </a:p>
          <a:p>
            <a:r>
              <a:rPr lang="hu-HU" dirty="0" smtClean="0"/>
              <a:t>egyszeri összeg</a:t>
            </a:r>
          </a:p>
          <a:p>
            <a:pPr lvl="1"/>
            <a:r>
              <a:rPr lang="hu-HU" dirty="0" smtClean="0"/>
              <a:t>de többször is pályázható</a:t>
            </a:r>
          </a:p>
          <a:p>
            <a:r>
              <a:rPr lang="hu-HU" dirty="0" smtClean="0"/>
              <a:t>anyagi vonzattal járó, előre nem számítható esemény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Tanulmányi ösztöndíj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teljesítmény alapján</a:t>
            </a:r>
          </a:p>
          <a:p>
            <a:r>
              <a:rPr lang="hu-HU" dirty="0" smtClean="0"/>
              <a:t>nem kell rá pályázni</a:t>
            </a:r>
          </a:p>
          <a:p>
            <a:r>
              <a:rPr lang="hu-HU" dirty="0" smtClean="0"/>
              <a:t>egy félévre</a:t>
            </a:r>
          </a:p>
          <a:p>
            <a:r>
              <a:rPr lang="hu-HU" dirty="0" smtClean="0"/>
              <a:t>sem kreditindexhez, sem korrigált kreditindexhez, sem átlagokhoz, sem teljesített kreditmennyiséghez nincs kötve</a:t>
            </a:r>
          </a:p>
          <a:p>
            <a:r>
              <a:rPr lang="hu-HU" dirty="0"/>
              <a:t>k</a:t>
            </a:r>
            <a:r>
              <a:rPr lang="hu-HU" dirty="0" smtClean="0"/>
              <a:t>urzusonként számoljuk</a:t>
            </a:r>
          </a:p>
          <a:p>
            <a:r>
              <a:rPr lang="hu-HU" dirty="0"/>
              <a:t>á</a:t>
            </a:r>
            <a:r>
              <a:rPr lang="hu-HU" dirty="0" smtClean="0"/>
              <a:t>llami ösztöndíjasok számára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Egyebek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kulturális ösztöndíj</a:t>
            </a:r>
          </a:p>
          <a:p>
            <a:r>
              <a:rPr lang="hu-HU" dirty="0" smtClean="0"/>
              <a:t>sportösztöndíj</a:t>
            </a:r>
          </a:p>
          <a:p>
            <a:r>
              <a:rPr lang="hu-HU" dirty="0" smtClean="0"/>
              <a:t>tanulmányi versenyeken és konferenciákon való részvétel támogatása</a:t>
            </a:r>
          </a:p>
          <a:p>
            <a:r>
              <a:rPr lang="hu-HU" dirty="0" smtClean="0"/>
              <a:t>tudományos ösztöndíj a Tudományos Diákköri Konferencián (TDK) való részvétel támogatására</a:t>
            </a:r>
          </a:p>
          <a:p>
            <a:r>
              <a:rPr lang="hu-HU" dirty="0" smtClean="0"/>
              <a:t>szakmai gyakorlaton való részvétel támogatása</a:t>
            </a:r>
          </a:p>
          <a:p>
            <a:r>
              <a:rPr lang="hu-HU" dirty="0" smtClean="0"/>
              <a:t>közéleti ösztöndíj</a:t>
            </a:r>
          </a:p>
          <a:p>
            <a:r>
              <a:rPr lang="hu-HU" dirty="0" smtClean="0"/>
              <a:t>köztársasági ösztöndíj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Bursa</a:t>
            </a:r>
            <a:r>
              <a:rPr lang="hu-HU" dirty="0" smtClean="0"/>
              <a:t> Hungarica Felsőoktatási Önkormányzati Ösztöndíj</a:t>
            </a:r>
          </a:p>
          <a:p>
            <a:r>
              <a:rPr lang="hu-HU" dirty="0" smtClean="0"/>
              <a:t>Külföldi Hallgatók Miniszteri </a:t>
            </a:r>
            <a:r>
              <a:rPr lang="hu-HU" dirty="0" smtClean="0"/>
              <a:t>Ösztöndíja</a:t>
            </a:r>
          </a:p>
          <a:p>
            <a:r>
              <a:rPr lang="hu-HU" dirty="0"/>
              <a:t>Klebelsberg Képzési Ösztöndíj </a:t>
            </a:r>
            <a:r>
              <a:rPr lang="hu-HU" dirty="0" smtClean="0"/>
              <a:t>– 2017 szeptemberétől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85852" y="2028254"/>
            <a:ext cx="7406640" cy="1472184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1752600"/>
          </a:xfrm>
        </p:spPr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174</Words>
  <Application>Microsoft Office PowerPoint</Application>
  <PresentationFormat>Diavetítés a képernyőre (4:3 oldalarány)</PresentationFormat>
  <Paragraphs>48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Napforduló</vt:lpstr>
      <vt:lpstr>Ösztöndíj-lehetőségek</vt:lpstr>
      <vt:lpstr>Alaptámogatás</vt:lpstr>
      <vt:lpstr>Rendszeres szociális támogatás</vt:lpstr>
      <vt:lpstr>Rendkívüli szociális támogatás</vt:lpstr>
      <vt:lpstr>Tanulmányi ösztöndíj</vt:lpstr>
      <vt:lpstr>Egyebek</vt:lpstr>
      <vt:lpstr>Egyéb lehetőségek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Ösztöndíj-lehetőségek</dc:title>
  <dc:creator>Marcsi</dc:creator>
  <cp:lastModifiedBy>Földi Alexandra</cp:lastModifiedBy>
  <cp:revision>11</cp:revision>
  <dcterms:created xsi:type="dcterms:W3CDTF">2017-01-31T14:53:37Z</dcterms:created>
  <dcterms:modified xsi:type="dcterms:W3CDTF">2017-02-02T10:59:31Z</dcterms:modified>
</cp:coreProperties>
</file>